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"/>
  </p:notesMasterIdLst>
  <p:sldIdLst>
    <p:sldId id="256" r:id="rId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73FEFF"/>
    <a:srgbClr val="942093"/>
    <a:srgbClr val="E0EDFC"/>
    <a:srgbClr val="941651"/>
    <a:srgbClr val="FF2F92"/>
    <a:srgbClr val="C397E1"/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DE594-56DB-4AFF-B08D-0F031C15D080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F0696-77E6-44A0-8137-C9839E79E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61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98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64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2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183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84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98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14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78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93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3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16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07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3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0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20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6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hyperlink" Target="http://the-smiling-pony.deviantart.com/art/Artist-s-paint-brush-request-258925853" TargetMode="External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hyperlink" Target="https://freepngimg.com/png/19101-santa-claus-png-images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7493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443F10-4852-1DB6-B790-808634E35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20" y="-111215"/>
            <a:ext cx="11807687" cy="123211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L’équipe d’animation de l’accueil périscolaire jean de la fontaine vous propose :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4D55C11-E624-F863-C7C9-8D208B25D240}"/>
              </a:ext>
            </a:extLst>
          </p:cNvPr>
          <p:cNvSpPr/>
          <p:nvPr/>
        </p:nvSpPr>
        <p:spPr>
          <a:xfrm>
            <a:off x="3166924" y="1628170"/>
            <a:ext cx="1718787" cy="797991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Le Midi</a:t>
            </a:r>
            <a:endParaRPr lang="fr-F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" y="563155"/>
            <a:ext cx="1661092" cy="10020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64" y="1749550"/>
            <a:ext cx="1177255" cy="866999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34D55C11-E624-F863-C7C9-8D208B25D240}"/>
              </a:ext>
            </a:extLst>
          </p:cNvPr>
          <p:cNvSpPr/>
          <p:nvPr/>
        </p:nvSpPr>
        <p:spPr>
          <a:xfrm>
            <a:off x="389512" y="1628171"/>
            <a:ext cx="1718787" cy="79799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Le Matin</a:t>
            </a:r>
            <a:endParaRPr lang="fr-F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4D55C11-E624-F863-C7C9-8D208B25D240}"/>
              </a:ext>
            </a:extLst>
          </p:cNvPr>
          <p:cNvSpPr/>
          <p:nvPr/>
        </p:nvSpPr>
        <p:spPr>
          <a:xfrm>
            <a:off x="6613672" y="1723787"/>
            <a:ext cx="1718787" cy="797991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Le soir</a:t>
            </a:r>
            <a:endParaRPr lang="fr-F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90" y="1790618"/>
            <a:ext cx="763425" cy="77324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41" y="4455026"/>
            <a:ext cx="1182183" cy="94574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0" y="2224580"/>
            <a:ext cx="433321" cy="41993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94" y="4322387"/>
            <a:ext cx="835026" cy="3548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0E5A8DE-52CF-E905-5D1D-9D082590408A}"/>
              </a:ext>
            </a:extLst>
          </p:cNvPr>
          <p:cNvSpPr txBox="1"/>
          <p:nvPr/>
        </p:nvSpPr>
        <p:spPr>
          <a:xfrm>
            <a:off x="2574895" y="7012434"/>
            <a:ext cx="14409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10" tooltip="https://freepngimg.com/png/19101-santa-claus-png-images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11" tooltip="https://creativecommons.org/licenses/by-nc/3.0/"/>
              </a:rPr>
              <a:t>CC BY-NC</a:t>
            </a:r>
            <a:endParaRPr lang="fr-FR" sz="9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 t="-1332" r="37140"/>
          <a:stretch/>
        </p:blipFill>
        <p:spPr>
          <a:xfrm>
            <a:off x="79820" y="5736108"/>
            <a:ext cx="717134" cy="10556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615" y="5906768"/>
            <a:ext cx="2046188" cy="782627"/>
          </a:xfrm>
          <a:prstGeom prst="rect">
            <a:avLst/>
          </a:prstGeom>
        </p:spPr>
      </p:pic>
      <p:sp>
        <p:nvSpPr>
          <p:cNvPr id="16" name="Nuage 15"/>
          <p:cNvSpPr/>
          <p:nvPr/>
        </p:nvSpPr>
        <p:spPr>
          <a:xfrm>
            <a:off x="596360" y="2445744"/>
            <a:ext cx="1801244" cy="815314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Fabriquer un monde</a:t>
            </a:r>
            <a:endParaRPr lang="fr-FR" dirty="0"/>
          </a:p>
        </p:txBody>
      </p:sp>
      <p:sp>
        <p:nvSpPr>
          <p:cNvPr id="17" name="Nuage 16"/>
          <p:cNvSpPr/>
          <p:nvPr/>
        </p:nvSpPr>
        <p:spPr>
          <a:xfrm>
            <a:off x="164557" y="3155046"/>
            <a:ext cx="1753080" cy="81531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Jeux</a:t>
            </a:r>
            <a:r>
              <a:rPr lang="fr-FR" dirty="0"/>
              <a:t>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</a:t>
            </a:r>
            <a:r>
              <a:rPr lang="fr-FR" dirty="0"/>
              <a:t>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société</a:t>
            </a:r>
            <a:endParaRPr lang="fr-FR" dirty="0"/>
          </a:p>
        </p:txBody>
      </p:sp>
      <p:sp>
        <p:nvSpPr>
          <p:cNvPr id="18" name="Nuage 17"/>
          <p:cNvSpPr/>
          <p:nvPr/>
        </p:nvSpPr>
        <p:spPr>
          <a:xfrm>
            <a:off x="1206034" y="3562703"/>
            <a:ext cx="1706610" cy="76004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Activités manuelles</a:t>
            </a:r>
            <a:endParaRPr lang="fr-FR" dirty="0"/>
          </a:p>
        </p:txBody>
      </p:sp>
      <p:sp>
        <p:nvSpPr>
          <p:cNvPr id="19" name="Nuage 18"/>
          <p:cNvSpPr/>
          <p:nvPr/>
        </p:nvSpPr>
        <p:spPr>
          <a:xfrm>
            <a:off x="3131367" y="2474618"/>
            <a:ext cx="2189767" cy="78644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Ciné – Débat</a:t>
            </a:r>
            <a:endParaRPr lang="fr-FR" dirty="0"/>
          </a:p>
        </p:txBody>
      </p:sp>
      <p:sp>
        <p:nvSpPr>
          <p:cNvPr id="30" name="Nuage 29"/>
          <p:cNvSpPr/>
          <p:nvPr/>
        </p:nvSpPr>
        <p:spPr>
          <a:xfrm>
            <a:off x="2973040" y="3121794"/>
            <a:ext cx="1781600" cy="950345"/>
          </a:xfrm>
          <a:prstGeom prst="cloud">
            <a:avLst/>
          </a:prstGeom>
          <a:solidFill>
            <a:srgbClr val="C39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Jeux sportifs</a:t>
            </a:r>
          </a:p>
        </p:txBody>
      </p:sp>
      <p:sp>
        <p:nvSpPr>
          <p:cNvPr id="31" name="Nuage 30"/>
          <p:cNvSpPr/>
          <p:nvPr/>
        </p:nvSpPr>
        <p:spPr>
          <a:xfrm>
            <a:off x="4083816" y="3518578"/>
            <a:ext cx="1994645" cy="1062367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Jeux de coopération</a:t>
            </a:r>
          </a:p>
        </p:txBody>
      </p:sp>
      <p:sp>
        <p:nvSpPr>
          <p:cNvPr id="33" name="Nuage 32"/>
          <p:cNvSpPr/>
          <p:nvPr/>
        </p:nvSpPr>
        <p:spPr>
          <a:xfrm>
            <a:off x="6563449" y="2694018"/>
            <a:ext cx="1471084" cy="791266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Couture</a:t>
            </a:r>
          </a:p>
        </p:txBody>
      </p:sp>
      <p:sp>
        <p:nvSpPr>
          <p:cNvPr id="35" name="Nuage 34"/>
          <p:cNvSpPr/>
          <p:nvPr/>
        </p:nvSpPr>
        <p:spPr>
          <a:xfrm>
            <a:off x="6582266" y="3568961"/>
            <a:ext cx="1781600" cy="802388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Relaxation</a:t>
            </a:r>
          </a:p>
        </p:txBody>
      </p:sp>
      <p:sp>
        <p:nvSpPr>
          <p:cNvPr id="37" name="Nuage 36"/>
          <p:cNvSpPr/>
          <p:nvPr/>
        </p:nvSpPr>
        <p:spPr>
          <a:xfrm>
            <a:off x="7821192" y="4025693"/>
            <a:ext cx="1634406" cy="909528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Activités manuelles</a:t>
            </a:r>
          </a:p>
        </p:txBody>
      </p:sp>
      <p:sp>
        <p:nvSpPr>
          <p:cNvPr id="38" name="Nuage 37"/>
          <p:cNvSpPr/>
          <p:nvPr/>
        </p:nvSpPr>
        <p:spPr>
          <a:xfrm>
            <a:off x="7867058" y="2837206"/>
            <a:ext cx="1446838" cy="9413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Jeux sportifs d’hiver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1167" r="5402" b="4545"/>
          <a:stretch/>
        </p:blipFill>
        <p:spPr>
          <a:xfrm>
            <a:off x="1036303" y="5459439"/>
            <a:ext cx="1538592" cy="136729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Diffused/>
                    </a14:imgEffect>
                    <a14:imgEffect>
                      <a14:colorTemperature colorTemp="6501"/>
                    </a14:imgEffect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16" y="3429000"/>
            <a:ext cx="2287515" cy="2553000"/>
          </a:xfrm>
          <a:prstGeom prst="rect">
            <a:avLst/>
          </a:prstGeom>
          <a:effectLst>
            <a:glow>
              <a:schemeClr val="bg2">
                <a:alpha val="35000"/>
              </a:schemeClr>
            </a:glow>
            <a:reflection stA="0" endPos="36000" dist="50800" dir="5400000" sy="-100000" algn="bl" rotWithShape="0"/>
            <a:softEdge rad="660400"/>
          </a:effectLst>
        </p:spPr>
      </p:pic>
      <p:sp>
        <p:nvSpPr>
          <p:cNvPr id="26" name="Pensées 25"/>
          <p:cNvSpPr/>
          <p:nvPr/>
        </p:nvSpPr>
        <p:spPr>
          <a:xfrm>
            <a:off x="9165817" y="864360"/>
            <a:ext cx="2925422" cy="2783381"/>
          </a:xfrm>
          <a:prstGeom prst="cloudCallout">
            <a:avLst>
              <a:gd name="adj1" fmla="val 23636"/>
              <a:gd name="adj2" fmla="val 77784"/>
            </a:avLst>
          </a:prstGeom>
          <a:solidFill>
            <a:srgbClr val="73FEFF"/>
          </a:solidFill>
          <a:ln w="38100">
            <a:solidFill>
              <a:schemeClr val="tx1"/>
            </a:solidFill>
          </a:ln>
          <a:effectLst>
            <a:glow rad="127000">
              <a:schemeClr val="bg2"/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Soirée parents/enfants  </a:t>
            </a:r>
            <a:r>
              <a:rPr lang="fr-FR" sz="2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Les Bronzés font du ski </a:t>
            </a:r>
            <a:endParaRPr lang="fr-FR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Jeudi 15 Février</a:t>
            </a:r>
          </a:p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17h à 18h30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9AF7F627-36F8-9188-1DD4-B9628A2445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 rot="21152471">
            <a:off x="7941386" y="1671769"/>
            <a:ext cx="597643" cy="831600"/>
          </a:xfrm>
          <a:prstGeom prst="rect">
            <a:avLst/>
          </a:prstGeom>
        </p:spPr>
      </p:pic>
      <p:sp>
        <p:nvSpPr>
          <p:cNvPr id="5" name="Nuage 4">
            <a:extLst>
              <a:ext uri="{FF2B5EF4-FFF2-40B4-BE49-F238E27FC236}">
                <a16:creationId xmlns:a16="http://schemas.microsoft.com/office/drawing/2014/main" id="{0550FE04-4C60-4062-C5F4-7C3B8BD35503}"/>
              </a:ext>
            </a:extLst>
          </p:cNvPr>
          <p:cNvSpPr/>
          <p:nvPr/>
        </p:nvSpPr>
        <p:spPr>
          <a:xfrm>
            <a:off x="158842" y="4280134"/>
            <a:ext cx="2520789" cy="655087"/>
          </a:xfrm>
          <a:prstGeom prst="cloud">
            <a:avLst/>
          </a:prstGeom>
          <a:solidFill>
            <a:srgbClr val="C39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Jeux de ballons</a:t>
            </a:r>
          </a:p>
        </p:txBody>
      </p:sp>
      <p:sp>
        <p:nvSpPr>
          <p:cNvPr id="7" name="Nuage 6">
            <a:extLst>
              <a:ext uri="{FF2B5EF4-FFF2-40B4-BE49-F238E27FC236}">
                <a16:creationId xmlns:a16="http://schemas.microsoft.com/office/drawing/2014/main" id="{40419942-3453-F0BC-1094-8411FA57AFFD}"/>
              </a:ext>
            </a:extLst>
          </p:cNvPr>
          <p:cNvSpPr/>
          <p:nvPr/>
        </p:nvSpPr>
        <p:spPr>
          <a:xfrm>
            <a:off x="611675" y="4834807"/>
            <a:ext cx="2895327" cy="655087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Jeux en autonomie</a:t>
            </a:r>
          </a:p>
        </p:txBody>
      </p:sp>
      <p:sp>
        <p:nvSpPr>
          <p:cNvPr id="11" name="Nuage 10">
            <a:extLst>
              <a:ext uri="{FF2B5EF4-FFF2-40B4-BE49-F238E27FC236}">
                <a16:creationId xmlns:a16="http://schemas.microsoft.com/office/drawing/2014/main" id="{6BBFC89B-3F83-D623-3419-56F94E758082}"/>
              </a:ext>
            </a:extLst>
          </p:cNvPr>
          <p:cNvSpPr/>
          <p:nvPr/>
        </p:nvSpPr>
        <p:spPr>
          <a:xfrm>
            <a:off x="3607136" y="4420607"/>
            <a:ext cx="1994645" cy="1062367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Jeux en bois</a:t>
            </a:r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id="{F82FCCEC-AF2F-CC08-BE1E-A4FEA553B123}"/>
              </a:ext>
            </a:extLst>
          </p:cNvPr>
          <p:cNvSpPr/>
          <p:nvPr/>
        </p:nvSpPr>
        <p:spPr>
          <a:xfrm>
            <a:off x="3942127" y="5274584"/>
            <a:ext cx="1978922" cy="815314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Coin calme</a:t>
            </a:r>
            <a:endParaRPr lang="fr-FR" dirty="0"/>
          </a:p>
        </p:txBody>
      </p:sp>
      <p:sp>
        <p:nvSpPr>
          <p:cNvPr id="21" name="Nuage 20">
            <a:extLst>
              <a:ext uri="{FF2B5EF4-FFF2-40B4-BE49-F238E27FC236}">
                <a16:creationId xmlns:a16="http://schemas.microsoft.com/office/drawing/2014/main" id="{B0F1A93E-5EFC-8A3C-69AF-12DD9E87972C}"/>
              </a:ext>
            </a:extLst>
          </p:cNvPr>
          <p:cNvSpPr/>
          <p:nvPr/>
        </p:nvSpPr>
        <p:spPr>
          <a:xfrm>
            <a:off x="7473066" y="4863978"/>
            <a:ext cx="2331064" cy="909528"/>
          </a:xfrm>
          <a:prstGeom prst="cloud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Jeux en autonomie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D726C5C-5D64-EB49-DCC0-90094139056C}"/>
              </a:ext>
            </a:extLst>
          </p:cNvPr>
          <p:cNvSpPr txBox="1"/>
          <p:nvPr/>
        </p:nvSpPr>
        <p:spPr>
          <a:xfrm>
            <a:off x="2872196" y="1094854"/>
            <a:ext cx="678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PERIODE 3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du 8 janvier au 16 Février 2024</a:t>
            </a:r>
          </a:p>
        </p:txBody>
      </p:sp>
    </p:spTree>
    <p:extLst>
      <p:ext uri="{BB962C8B-B14F-4D97-AF65-F5344CB8AC3E}">
        <p14:creationId xmlns:p14="http://schemas.microsoft.com/office/powerpoint/2010/main" val="3877510318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1664</TotalTime>
  <Words>93</Words>
  <Application>Microsoft Office PowerPoint</Application>
  <PresentationFormat>Grand écran</PresentationFormat>
  <Paragraphs>24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Comic Sans MS</vt:lpstr>
      <vt:lpstr>Tw Cen MT</vt:lpstr>
      <vt:lpstr>Ronds dans l’eau</vt:lpstr>
      <vt:lpstr>L’équipe d’animation de l’accueil périscolaire jean de la fontaine vous propose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L’équipe d’animation vous proposent :</dc:title>
  <dc:creator>c.mouginot</dc:creator>
  <cp:lastModifiedBy>Audrey DUGUET</cp:lastModifiedBy>
  <cp:revision>44</cp:revision>
  <cp:lastPrinted>2024-01-02T13:06:25Z</cp:lastPrinted>
  <dcterms:created xsi:type="dcterms:W3CDTF">2023-09-18T08:57:11Z</dcterms:created>
  <dcterms:modified xsi:type="dcterms:W3CDTF">2024-01-08T08:02:03Z</dcterms:modified>
</cp:coreProperties>
</file>