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7E1"/>
    <a:srgbClr val="FFE9A3"/>
    <a:srgbClr val="E0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98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64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22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1836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84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98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148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784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93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53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4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16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07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30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70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20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5EAF85A-8843-490B-A685-BF84F6F75A35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59CDA0-AB1D-4C2C-9763-CC79AABC0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6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hyperlink" Target="http://the-smiling-pony.deviantart.com/art/Artist-s-paint-brush-request-258925853" TargetMode="External"/><Relationship Id="rId15" Type="http://schemas.openxmlformats.org/officeDocument/2006/relationships/image" Target="../media/image15.gif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233" y="-111215"/>
            <a:ext cx="12936549" cy="795058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443F10-4852-1DB6-B790-808634E35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20" y="-111215"/>
            <a:ext cx="11807687" cy="1232119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L’équipe d’animation de l’accueil périscolaire Jean Castagnet vous propose :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4D55C11-E624-F863-C7C9-8D208B25D240}"/>
              </a:ext>
            </a:extLst>
          </p:cNvPr>
          <p:cNvSpPr/>
          <p:nvPr/>
        </p:nvSpPr>
        <p:spPr>
          <a:xfrm>
            <a:off x="3313772" y="1717207"/>
            <a:ext cx="1718787" cy="797991"/>
          </a:xfrm>
          <a:prstGeom prst="ellipse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>
                <a:solidFill>
                  <a:schemeClr val="tx1"/>
                </a:solidFill>
                <a:latin typeface="Comic Sans MS" panose="030F0702030302020204" pitchFamily="66" charset="0"/>
              </a:rPr>
              <a:t>Le Midi</a:t>
            </a:r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874125F-A0A7-344B-E0F4-96E43AE66BD2}"/>
              </a:ext>
            </a:extLst>
          </p:cNvPr>
          <p:cNvSpPr txBox="1"/>
          <p:nvPr/>
        </p:nvSpPr>
        <p:spPr>
          <a:xfrm>
            <a:off x="2422689" y="1308334"/>
            <a:ext cx="6788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PERIODE 3 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du 8 janvier au 16 Février 2024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9AF7F627-36F8-9188-1DD4-B9628A2445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8532561">
            <a:off x="8568815" y="1828705"/>
            <a:ext cx="597015" cy="8307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92" y="585667"/>
            <a:ext cx="1661092" cy="1002035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34D55C11-E624-F863-C7C9-8D208B25D240}"/>
              </a:ext>
            </a:extLst>
          </p:cNvPr>
          <p:cNvSpPr/>
          <p:nvPr/>
        </p:nvSpPr>
        <p:spPr>
          <a:xfrm>
            <a:off x="581195" y="1772466"/>
            <a:ext cx="1718787" cy="79799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>
                <a:solidFill>
                  <a:schemeClr val="tx1"/>
                </a:solidFill>
                <a:latin typeface="Comic Sans MS" panose="030F0702030302020204" pitchFamily="66" charset="0"/>
              </a:rPr>
              <a:t>Le</a:t>
            </a:r>
            <a:r>
              <a:rPr lang="fr-FR" u="sng" dirty="0">
                <a:latin typeface="Comic Sans MS" panose="030F0702030302020204" pitchFamily="66" charset="0"/>
              </a:rPr>
              <a:t> </a:t>
            </a:r>
            <a:r>
              <a:rPr lang="fr-FR" u="sng" dirty="0">
                <a:solidFill>
                  <a:schemeClr val="tx1"/>
                </a:solidFill>
                <a:latin typeface="Comic Sans MS" panose="030F0702030302020204" pitchFamily="66" charset="0"/>
              </a:rPr>
              <a:t>Matin</a:t>
            </a:r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4D55C11-E624-F863-C7C9-8D208B25D240}"/>
              </a:ext>
            </a:extLst>
          </p:cNvPr>
          <p:cNvSpPr/>
          <p:nvPr/>
        </p:nvSpPr>
        <p:spPr>
          <a:xfrm>
            <a:off x="6446214" y="1772465"/>
            <a:ext cx="2411445" cy="921137"/>
          </a:xfrm>
          <a:prstGeom prst="ellipse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>
                <a:solidFill>
                  <a:schemeClr val="tx1"/>
                </a:solidFill>
                <a:latin typeface="Comic Sans MS" panose="030F0702030302020204" pitchFamily="66" charset="0"/>
              </a:rPr>
              <a:t>Le soir</a:t>
            </a:r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83" y="2545037"/>
            <a:ext cx="763425" cy="77324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91" y="5321453"/>
            <a:ext cx="1678903" cy="1343123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0" y="2224580"/>
            <a:ext cx="433321" cy="419937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44" y="4138615"/>
            <a:ext cx="835026" cy="3548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9" t="-1332" r="37140"/>
          <a:stretch/>
        </p:blipFill>
        <p:spPr>
          <a:xfrm>
            <a:off x="11354655" y="5694152"/>
            <a:ext cx="722160" cy="10556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2" y="5993308"/>
            <a:ext cx="2046188" cy="78262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t="1167" r="5402" b="4545"/>
          <a:stretch/>
        </p:blipFill>
        <p:spPr>
          <a:xfrm>
            <a:off x="1440920" y="4547978"/>
            <a:ext cx="1538592" cy="136729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6" name="Pensées 25"/>
          <p:cNvSpPr/>
          <p:nvPr/>
        </p:nvSpPr>
        <p:spPr>
          <a:xfrm>
            <a:off x="9431472" y="704675"/>
            <a:ext cx="2645343" cy="2406826"/>
          </a:xfrm>
          <a:prstGeom prst="cloudCallout">
            <a:avLst>
              <a:gd name="adj1" fmla="val 10550"/>
              <a:gd name="adj2" fmla="val 82253"/>
            </a:avLst>
          </a:prstGeom>
          <a:solidFill>
            <a:srgbClr val="E0EDFC"/>
          </a:solidFill>
          <a:effectLst>
            <a:glow rad="127000">
              <a:schemeClr val="bg2"/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  <a:r>
              <a:rPr lang="fr-FR" b="1" dirty="0"/>
              <a:t>Soirée convivialité </a:t>
            </a:r>
            <a:r>
              <a:rPr lang="fr-FR" dirty="0"/>
              <a:t>autour d’une crêpe </a:t>
            </a:r>
          </a:p>
          <a:p>
            <a:pPr algn="ctr"/>
            <a:r>
              <a:rPr lang="fr-FR" dirty="0"/>
              <a:t>le Jeudi 15 février de 17h à 18h45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38387" y="2746398"/>
            <a:ext cx="24897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bg1"/>
                </a:solidFill>
              </a:rPr>
              <a:t>Jeux de construction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bg1"/>
                </a:solidFill>
              </a:rPr>
              <a:t>Jeux d’imitation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bg1"/>
                </a:solidFill>
              </a:rPr>
              <a:t>Dessins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bg1"/>
                </a:solidFill>
              </a:rPr>
              <a:t>Puzzles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bg1"/>
                </a:solidFill>
              </a:rPr>
              <a:t>Coin Lecture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997224" y="2536396"/>
            <a:ext cx="243934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bg1"/>
                </a:solidFill>
              </a:rPr>
              <a:t>Jeux de extérieurs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bg1"/>
                </a:solidFill>
              </a:rPr>
              <a:t>Parc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bg1"/>
                </a:solidFill>
              </a:rPr>
              <a:t>Fabrication de couronnes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bg1"/>
                </a:solidFill>
              </a:rPr>
              <a:t>Fresque de fruits et légumes de l’hivers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bg1"/>
                </a:solidFill>
              </a:rPr>
              <a:t>Activités manuelles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bg1"/>
                </a:solidFill>
              </a:rPr>
              <a:t>Confection de cartes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bg1"/>
                </a:solidFill>
              </a:rPr>
              <a:t>Histoires musicales </a:t>
            </a:r>
            <a:r>
              <a:rPr lang="fr-FR" sz="1600" b="1" dirty="0">
                <a:solidFill>
                  <a:schemeClr val="bg1"/>
                </a:solidFill>
              </a:rPr>
              <a:t>(par temps de pluie)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bg1"/>
                </a:solidFill>
              </a:rPr>
              <a:t>Théâtre d’improvisation </a:t>
            </a:r>
            <a:r>
              <a:rPr lang="fr-FR" sz="1600" b="1" dirty="0">
                <a:solidFill>
                  <a:schemeClr val="bg1"/>
                </a:solidFill>
              </a:rPr>
              <a:t>(mardis et jeudis)</a:t>
            </a:r>
          </a:p>
          <a:p>
            <a:endParaRPr lang="fr-FR" sz="1400" b="1" dirty="0"/>
          </a:p>
          <a:p>
            <a:pPr marL="285750" indent="-285750">
              <a:buFontTx/>
              <a:buChar char="-"/>
            </a:pPr>
            <a:endParaRPr lang="fr-FR" sz="1400" b="1" dirty="0"/>
          </a:p>
          <a:p>
            <a:pPr marL="285750" indent="-285750">
              <a:buFontTx/>
              <a:buChar char="-"/>
            </a:pPr>
            <a:endParaRPr lang="fr-FR" sz="1600" b="1" dirty="0"/>
          </a:p>
        </p:txBody>
      </p:sp>
      <p:sp>
        <p:nvSpPr>
          <p:cNvPr id="43" name="Rectangle 42"/>
          <p:cNvSpPr/>
          <p:nvPr/>
        </p:nvSpPr>
        <p:spPr>
          <a:xfrm>
            <a:off x="6246696" y="2652626"/>
            <a:ext cx="263640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Jeux de construction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Jeux d’imitation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Dessins, Puzzles, Coin Lecture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Création de coussins à émotion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Nouvel an chinois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Pixel Art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Art visuel de l’hivers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Création en bois de voiture et d’un circuit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Choral les lundis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Motricité mardi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Construction en 3D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6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6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6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6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6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6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6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600" b="1" dirty="0">
              <a:solidFill>
                <a:schemeClr val="bg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474" y="4133461"/>
            <a:ext cx="1249116" cy="14127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15" y="3743778"/>
            <a:ext cx="2675870" cy="20117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25" y="1741180"/>
            <a:ext cx="1162701" cy="94273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15" y="2825709"/>
            <a:ext cx="722160" cy="8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10318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1681</TotalTime>
  <Words>125</Words>
  <Application>Microsoft Office PowerPoint</Application>
  <PresentationFormat>Grand écran</PresentationFormat>
  <Paragraphs>40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Comic Sans MS</vt:lpstr>
      <vt:lpstr>Tw Cen MT</vt:lpstr>
      <vt:lpstr>Wingdings</vt:lpstr>
      <vt:lpstr>Ronds dans l’eau</vt:lpstr>
      <vt:lpstr>L’équipe d’animation de l’accueil périscolaire Jean Castagnet vous propose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L’équipe d’animation vous proposent :</dc:title>
  <dc:creator>c.mouginot</dc:creator>
  <cp:lastModifiedBy>Audrey DUGUET</cp:lastModifiedBy>
  <cp:revision>50</cp:revision>
  <dcterms:created xsi:type="dcterms:W3CDTF">2023-09-18T08:57:11Z</dcterms:created>
  <dcterms:modified xsi:type="dcterms:W3CDTF">2024-01-08T08:08:37Z</dcterms:modified>
</cp:coreProperties>
</file>