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7E1"/>
    <a:srgbClr val="FFE9A3"/>
    <a:srgbClr val="E0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9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64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2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83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84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9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14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78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93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3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16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07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3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0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20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creativecommons.org/licenses/by-nc/3.0/" TargetMode="External"/><Relationship Id="rId1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hyperlink" Target="https://freepngimg.com/png/19101-santa-claus-png-images" TargetMode="External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://the-smiling-pony.deviantart.com/art/Artist-s-paint-brush-request-258925853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" y="-635000"/>
            <a:ext cx="12192000" cy="7493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443F10-4852-1DB6-B790-808634E35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20" y="-111215"/>
            <a:ext cx="11807687" cy="123211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L’équipe d’animation de l’accueil périscolaire Flora tristan vous propose :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4D55C11-E624-F863-C7C9-8D208B25D240}"/>
              </a:ext>
            </a:extLst>
          </p:cNvPr>
          <p:cNvSpPr/>
          <p:nvPr/>
        </p:nvSpPr>
        <p:spPr>
          <a:xfrm>
            <a:off x="3465886" y="1812099"/>
            <a:ext cx="1718787" cy="797991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chemeClr val="tx1"/>
                </a:solidFill>
                <a:latin typeface="Comic Sans MS" panose="030F0702030302020204" pitchFamily="66" charset="0"/>
              </a:rPr>
              <a:t>Le Midi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74125F-A0A7-344B-E0F4-96E43AE66BD2}"/>
              </a:ext>
            </a:extLst>
          </p:cNvPr>
          <p:cNvSpPr txBox="1"/>
          <p:nvPr/>
        </p:nvSpPr>
        <p:spPr>
          <a:xfrm>
            <a:off x="2422689" y="1308334"/>
            <a:ext cx="678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PERIODE 3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du 8 janvier au 16 Février 2024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AF7F627-36F8-9188-1DD4-B9628A244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8532561">
            <a:off x="8535368" y="1275298"/>
            <a:ext cx="597015" cy="8307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5" y="570983"/>
            <a:ext cx="1661092" cy="10020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0" y="1716107"/>
            <a:ext cx="1177255" cy="866999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34D55C11-E624-F863-C7C9-8D208B25D240}"/>
              </a:ext>
            </a:extLst>
          </p:cNvPr>
          <p:cNvSpPr/>
          <p:nvPr/>
        </p:nvSpPr>
        <p:spPr>
          <a:xfrm>
            <a:off x="581195" y="1772466"/>
            <a:ext cx="1718787" cy="79799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chemeClr val="tx1"/>
                </a:solidFill>
                <a:latin typeface="Comic Sans MS" panose="030F0702030302020204" pitchFamily="66" charset="0"/>
              </a:rPr>
              <a:t>Le Matin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4D55C11-E624-F863-C7C9-8D208B25D240}"/>
              </a:ext>
            </a:extLst>
          </p:cNvPr>
          <p:cNvSpPr/>
          <p:nvPr/>
        </p:nvSpPr>
        <p:spPr>
          <a:xfrm>
            <a:off x="7103234" y="1785115"/>
            <a:ext cx="1718787" cy="797991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chemeClr val="tx1"/>
                </a:solidFill>
                <a:latin typeface="Comic Sans MS" panose="030F0702030302020204" pitchFamily="66" charset="0"/>
              </a:rPr>
              <a:t>Le soir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63" y="3063469"/>
            <a:ext cx="763425" cy="7732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00" y="5812529"/>
            <a:ext cx="1173052" cy="93844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0" y="2224580"/>
            <a:ext cx="433321" cy="41993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48" y="6241763"/>
            <a:ext cx="835026" cy="3548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0E5A8DE-52CF-E905-5D1D-9D082590408A}"/>
              </a:ext>
            </a:extLst>
          </p:cNvPr>
          <p:cNvSpPr txBox="1"/>
          <p:nvPr/>
        </p:nvSpPr>
        <p:spPr>
          <a:xfrm>
            <a:off x="2574895" y="7012434"/>
            <a:ext cx="14409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12" tooltip="https://freepngimg.com/png/19101-santa-claus-png-images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13" tooltip="https://creativecommons.org/licenses/by-nc/3.0/"/>
              </a:rPr>
              <a:t>CC BY-NC</a:t>
            </a:r>
            <a:endParaRPr lang="fr-FR" sz="9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 t="-1332" r="37140"/>
          <a:stretch/>
        </p:blipFill>
        <p:spPr>
          <a:xfrm>
            <a:off x="79820" y="5736108"/>
            <a:ext cx="717134" cy="10556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15" y="5906768"/>
            <a:ext cx="2046188" cy="782627"/>
          </a:xfrm>
          <a:prstGeom prst="rect">
            <a:avLst/>
          </a:prstGeom>
        </p:spPr>
      </p:pic>
      <p:sp>
        <p:nvSpPr>
          <p:cNvPr id="16" name="Nuage 15"/>
          <p:cNvSpPr/>
          <p:nvPr/>
        </p:nvSpPr>
        <p:spPr>
          <a:xfrm rot="20896245">
            <a:off x="1004710" y="2555338"/>
            <a:ext cx="1560668" cy="66461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Jeux d’éveil</a:t>
            </a:r>
            <a:endParaRPr lang="fr-FR" dirty="0"/>
          </a:p>
        </p:txBody>
      </p:sp>
      <p:sp>
        <p:nvSpPr>
          <p:cNvPr id="17" name="Nuage 16"/>
          <p:cNvSpPr/>
          <p:nvPr/>
        </p:nvSpPr>
        <p:spPr>
          <a:xfrm rot="501778">
            <a:off x="166880" y="3141212"/>
            <a:ext cx="1581665" cy="596513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Jeux</a:t>
            </a:r>
            <a:r>
              <a:rPr lang="fr-FR" dirty="0"/>
              <a:t>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</a:t>
            </a:r>
            <a:r>
              <a:rPr lang="fr-FR" dirty="0"/>
              <a:t>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société</a:t>
            </a:r>
            <a:endParaRPr lang="fr-FR" dirty="0"/>
          </a:p>
        </p:txBody>
      </p:sp>
      <p:sp>
        <p:nvSpPr>
          <p:cNvPr id="18" name="Nuage 17"/>
          <p:cNvSpPr/>
          <p:nvPr/>
        </p:nvSpPr>
        <p:spPr>
          <a:xfrm rot="21011519">
            <a:off x="819571" y="3572428"/>
            <a:ext cx="1617669" cy="65518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Atelier cuisine</a:t>
            </a:r>
            <a:endParaRPr lang="fr-FR" dirty="0"/>
          </a:p>
        </p:txBody>
      </p:sp>
      <p:sp>
        <p:nvSpPr>
          <p:cNvPr id="19" name="Nuage 18"/>
          <p:cNvSpPr/>
          <p:nvPr/>
        </p:nvSpPr>
        <p:spPr>
          <a:xfrm rot="407767">
            <a:off x="3139599" y="2643920"/>
            <a:ext cx="2421925" cy="78644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Jeux</a:t>
            </a:r>
            <a:r>
              <a:rPr lang="fr-FR" dirty="0"/>
              <a:t>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</a:t>
            </a:r>
            <a:r>
              <a:rPr lang="fr-FR" dirty="0"/>
              <a:t>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cohésion</a:t>
            </a:r>
            <a:endParaRPr lang="fr-FR" dirty="0"/>
          </a:p>
        </p:txBody>
      </p:sp>
      <p:sp>
        <p:nvSpPr>
          <p:cNvPr id="30" name="Nuage 29"/>
          <p:cNvSpPr/>
          <p:nvPr/>
        </p:nvSpPr>
        <p:spPr>
          <a:xfrm rot="407767">
            <a:off x="2855728" y="3242819"/>
            <a:ext cx="1978045" cy="1079689"/>
          </a:xfrm>
          <a:prstGeom prst="cloud">
            <a:avLst/>
          </a:prstGeom>
          <a:solidFill>
            <a:srgbClr val="C39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animaux de la saison</a:t>
            </a:r>
          </a:p>
        </p:txBody>
      </p:sp>
      <p:sp>
        <p:nvSpPr>
          <p:cNvPr id="31" name="Nuage 30"/>
          <p:cNvSpPr/>
          <p:nvPr/>
        </p:nvSpPr>
        <p:spPr>
          <a:xfrm rot="21048808">
            <a:off x="4114787" y="3612396"/>
            <a:ext cx="2232549" cy="1062367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Sensibilisation recyclage</a:t>
            </a:r>
          </a:p>
        </p:txBody>
      </p:sp>
      <p:sp>
        <p:nvSpPr>
          <p:cNvPr id="33" name="Nuage 32"/>
          <p:cNvSpPr/>
          <p:nvPr/>
        </p:nvSpPr>
        <p:spPr>
          <a:xfrm rot="1410033">
            <a:off x="6256849" y="2438041"/>
            <a:ext cx="1776213" cy="92476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Journal du périsco</a:t>
            </a:r>
          </a:p>
        </p:txBody>
      </p:sp>
      <p:sp>
        <p:nvSpPr>
          <p:cNvPr id="34" name="Nuage 33"/>
          <p:cNvSpPr/>
          <p:nvPr/>
        </p:nvSpPr>
        <p:spPr>
          <a:xfrm rot="21287904">
            <a:off x="7830211" y="2339178"/>
            <a:ext cx="2141763" cy="1164669"/>
          </a:xfrm>
          <a:prstGeom prst="cloud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 reconnais mes émotions</a:t>
            </a:r>
          </a:p>
        </p:txBody>
      </p:sp>
      <p:sp>
        <p:nvSpPr>
          <p:cNvPr id="35" name="Nuage 34"/>
          <p:cNvSpPr/>
          <p:nvPr/>
        </p:nvSpPr>
        <p:spPr>
          <a:xfrm rot="1167128">
            <a:off x="6487713" y="3313297"/>
            <a:ext cx="1695655" cy="87890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 la manière de …</a:t>
            </a:r>
          </a:p>
        </p:txBody>
      </p:sp>
      <p:sp>
        <p:nvSpPr>
          <p:cNvPr id="37" name="Nuage 36"/>
          <p:cNvSpPr/>
          <p:nvPr/>
        </p:nvSpPr>
        <p:spPr>
          <a:xfrm rot="21248115">
            <a:off x="7923428" y="3374712"/>
            <a:ext cx="1916352" cy="1082918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Ecriture d’un livre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1167" r="5402" b="4545"/>
          <a:stretch/>
        </p:blipFill>
        <p:spPr>
          <a:xfrm>
            <a:off x="1311454" y="5535277"/>
            <a:ext cx="1538592" cy="136729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GlowDiffused/>
                    </a14:imgEffect>
                    <a14:imgEffect>
                      <a14:colorTemperature colorTemp="6501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7" y="2687240"/>
            <a:ext cx="2493939" cy="2783381"/>
          </a:xfrm>
          <a:prstGeom prst="rect">
            <a:avLst/>
          </a:prstGeom>
          <a:effectLst>
            <a:glow>
              <a:schemeClr val="bg2">
                <a:alpha val="35000"/>
              </a:schemeClr>
            </a:glow>
            <a:reflection stA="0" endPos="36000" dist="50800" dir="5400000" sy="-100000" algn="bl" rotWithShape="0"/>
            <a:softEdge rad="660400"/>
          </a:effectLst>
        </p:spPr>
      </p:pic>
      <p:sp>
        <p:nvSpPr>
          <p:cNvPr id="26" name="Pensées 25"/>
          <p:cNvSpPr/>
          <p:nvPr/>
        </p:nvSpPr>
        <p:spPr>
          <a:xfrm>
            <a:off x="9507782" y="960583"/>
            <a:ext cx="2648832" cy="2150918"/>
          </a:xfrm>
          <a:prstGeom prst="cloudCallout">
            <a:avLst>
              <a:gd name="adj1" fmla="val 10550"/>
              <a:gd name="adj2" fmla="val 82253"/>
            </a:avLst>
          </a:prstGeom>
          <a:solidFill>
            <a:srgbClr val="E0EDFC"/>
          </a:solidFill>
          <a:effectLst>
            <a:glow rad="127000">
              <a:schemeClr val="bg2"/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Soirée parent 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sport d’hiver </a:t>
            </a:r>
            <a:r>
              <a:rPr lang="fr-FR" dirty="0"/>
              <a:t>le 16 février de 17h à 19h</a:t>
            </a:r>
          </a:p>
        </p:txBody>
      </p:sp>
      <p:sp>
        <p:nvSpPr>
          <p:cNvPr id="5" name="Nuage 4"/>
          <p:cNvSpPr/>
          <p:nvPr/>
        </p:nvSpPr>
        <p:spPr>
          <a:xfrm rot="1250594">
            <a:off x="112364" y="4176414"/>
            <a:ext cx="2221064" cy="929479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aventures de doudou</a:t>
            </a:r>
          </a:p>
        </p:txBody>
      </p:sp>
      <p:sp>
        <p:nvSpPr>
          <p:cNvPr id="7" name="Nuage 6">
            <a:extLst>
              <a:ext uri="{FF2B5EF4-FFF2-40B4-BE49-F238E27FC236}">
                <a16:creationId xmlns:a16="http://schemas.microsoft.com/office/drawing/2014/main" id="{9521624E-DACC-815C-FD06-7BF66F9D05A4}"/>
              </a:ext>
            </a:extLst>
          </p:cNvPr>
          <p:cNvSpPr/>
          <p:nvPr/>
        </p:nvSpPr>
        <p:spPr>
          <a:xfrm rot="21363451">
            <a:off x="2688784" y="4398095"/>
            <a:ext cx="2141763" cy="940703"/>
          </a:xfrm>
          <a:prstGeom prst="cloud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Activités manuelles</a:t>
            </a: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9F81A714-1EB4-99CE-507F-EBE4777214AA}"/>
              </a:ext>
            </a:extLst>
          </p:cNvPr>
          <p:cNvSpPr/>
          <p:nvPr/>
        </p:nvSpPr>
        <p:spPr>
          <a:xfrm rot="21077494">
            <a:off x="3061589" y="5222771"/>
            <a:ext cx="1837096" cy="9050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Jeux de ballons</a:t>
            </a:r>
          </a:p>
        </p:txBody>
      </p:sp>
      <p:sp>
        <p:nvSpPr>
          <p:cNvPr id="21" name="Nuage 20">
            <a:extLst>
              <a:ext uri="{FF2B5EF4-FFF2-40B4-BE49-F238E27FC236}">
                <a16:creationId xmlns:a16="http://schemas.microsoft.com/office/drawing/2014/main" id="{F3F679DA-B663-4B43-B498-BFDB28385DA5}"/>
              </a:ext>
            </a:extLst>
          </p:cNvPr>
          <p:cNvSpPr/>
          <p:nvPr/>
        </p:nvSpPr>
        <p:spPr>
          <a:xfrm rot="501778">
            <a:off x="6326784" y="4184841"/>
            <a:ext cx="2059327" cy="82584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Table d’expression</a:t>
            </a:r>
            <a:endParaRPr lang="fr-FR" dirty="0"/>
          </a:p>
        </p:txBody>
      </p:sp>
      <p:sp>
        <p:nvSpPr>
          <p:cNvPr id="11" name="Nuage 10">
            <a:extLst>
              <a:ext uri="{FF2B5EF4-FFF2-40B4-BE49-F238E27FC236}">
                <a16:creationId xmlns:a16="http://schemas.microsoft.com/office/drawing/2014/main" id="{A888C3C1-D57D-E455-5D9D-D246BDB58755}"/>
              </a:ext>
            </a:extLst>
          </p:cNvPr>
          <p:cNvSpPr/>
          <p:nvPr/>
        </p:nvSpPr>
        <p:spPr>
          <a:xfrm>
            <a:off x="4324900" y="4706990"/>
            <a:ext cx="1897270" cy="700469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Coin calme</a:t>
            </a:r>
          </a:p>
        </p:txBody>
      </p:sp>
      <p:sp>
        <p:nvSpPr>
          <p:cNvPr id="22" name="Nuage 21">
            <a:extLst>
              <a:ext uri="{FF2B5EF4-FFF2-40B4-BE49-F238E27FC236}">
                <a16:creationId xmlns:a16="http://schemas.microsoft.com/office/drawing/2014/main" id="{AB58BEDE-CF15-835A-1415-C9353615DBDC}"/>
              </a:ext>
            </a:extLst>
          </p:cNvPr>
          <p:cNvSpPr/>
          <p:nvPr/>
        </p:nvSpPr>
        <p:spPr>
          <a:xfrm>
            <a:off x="6794343" y="4966784"/>
            <a:ext cx="2157545" cy="78644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Jeux en autonomie</a:t>
            </a:r>
            <a:endParaRPr lang="fr-FR" dirty="0"/>
          </a:p>
        </p:txBody>
      </p:sp>
      <p:sp>
        <p:nvSpPr>
          <p:cNvPr id="27" name="Nuage 26">
            <a:extLst>
              <a:ext uri="{FF2B5EF4-FFF2-40B4-BE49-F238E27FC236}">
                <a16:creationId xmlns:a16="http://schemas.microsoft.com/office/drawing/2014/main" id="{4340BD71-2292-0861-267B-BA55D0079BF4}"/>
              </a:ext>
            </a:extLst>
          </p:cNvPr>
          <p:cNvSpPr/>
          <p:nvPr/>
        </p:nvSpPr>
        <p:spPr>
          <a:xfrm rot="159195">
            <a:off x="4413022" y="5262443"/>
            <a:ext cx="1844128" cy="929479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Jeux extérieurs</a:t>
            </a:r>
          </a:p>
        </p:txBody>
      </p:sp>
      <p:sp>
        <p:nvSpPr>
          <p:cNvPr id="38" name="Nuage 37"/>
          <p:cNvSpPr/>
          <p:nvPr/>
        </p:nvSpPr>
        <p:spPr>
          <a:xfrm rot="999547">
            <a:off x="8148091" y="4274654"/>
            <a:ext cx="1837096" cy="11371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petits savons</a:t>
            </a:r>
          </a:p>
        </p:txBody>
      </p:sp>
    </p:spTree>
    <p:extLst>
      <p:ext uri="{BB962C8B-B14F-4D97-AF65-F5344CB8AC3E}">
        <p14:creationId xmlns:p14="http://schemas.microsoft.com/office/powerpoint/2010/main" val="3877510318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5875</TotalTime>
  <Words>102</Words>
  <Application>Microsoft Office PowerPoint</Application>
  <PresentationFormat>Grand écran</PresentationFormat>
  <Paragraphs>25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Comic Sans MS</vt:lpstr>
      <vt:lpstr>Tw Cen MT</vt:lpstr>
      <vt:lpstr>Ronds dans l’eau</vt:lpstr>
      <vt:lpstr>L’équipe d’animation de l’accueil périscolaire Flora tristan vous propose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L’équipe d’animation vous proposent :</dc:title>
  <dc:creator>c.mouginot</dc:creator>
  <cp:lastModifiedBy>Audrey DUGUET</cp:lastModifiedBy>
  <cp:revision>42</cp:revision>
  <dcterms:created xsi:type="dcterms:W3CDTF">2023-09-18T08:57:11Z</dcterms:created>
  <dcterms:modified xsi:type="dcterms:W3CDTF">2024-01-08T08:03:23Z</dcterms:modified>
</cp:coreProperties>
</file>