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33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78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081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116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961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287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2677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9533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489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741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004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858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453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730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809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459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2205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73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408"/>
          </a:xfrm>
          <a:prstGeom prst="rect">
            <a:avLst/>
          </a:prstGeom>
          <a:solidFill>
            <a:srgbClr val="103F71"/>
          </a:solidFill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194E25E8-F4B2-2ED0-40C1-88EFBBE262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420" y="1713750"/>
            <a:ext cx="1020188" cy="875792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3CB0776B-3712-ADBB-E95B-5D0E444FFC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856" y="1546223"/>
            <a:ext cx="944919" cy="94491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443F10-4852-1DB6-B790-808634E35A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95" y="156742"/>
            <a:ext cx="11807687" cy="85302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L’équipe d’animation de l’accueil périscolaire                  Aimé Césaire vous propose :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874125F-A0A7-344B-E0F4-96E43AE66BD2}"/>
              </a:ext>
            </a:extLst>
          </p:cNvPr>
          <p:cNvSpPr txBox="1"/>
          <p:nvPr/>
        </p:nvSpPr>
        <p:spPr>
          <a:xfrm>
            <a:off x="3112464" y="938789"/>
            <a:ext cx="7031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Du 8 Janvier au 16 Février 2024</a:t>
            </a:r>
          </a:p>
        </p:txBody>
      </p:sp>
      <p:sp>
        <p:nvSpPr>
          <p:cNvPr id="15" name="Organigramme : Connecteur 14">
            <a:extLst>
              <a:ext uri="{FF2B5EF4-FFF2-40B4-BE49-F238E27FC236}">
                <a16:creationId xmlns:a16="http://schemas.microsoft.com/office/drawing/2014/main" id="{AB8D4326-BC11-B7D0-2535-858D11557AFF}"/>
              </a:ext>
            </a:extLst>
          </p:cNvPr>
          <p:cNvSpPr/>
          <p:nvPr/>
        </p:nvSpPr>
        <p:spPr>
          <a:xfrm rot="20896067">
            <a:off x="305853" y="1331603"/>
            <a:ext cx="1565283" cy="720997"/>
          </a:xfrm>
          <a:prstGeom prst="flowChartConnector">
            <a:avLst/>
          </a:prstGeom>
          <a:solidFill>
            <a:schemeClr val="accent2">
              <a:alpha val="50000"/>
            </a:schemeClr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atin typeface="Comic Sans MS" panose="030F0702030302020204" pitchFamily="66" charset="0"/>
              </a:rPr>
              <a:t>Le Matin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41B1C897-BE6F-A3D2-4DAA-96ED2AEE08E6}"/>
              </a:ext>
            </a:extLst>
          </p:cNvPr>
          <p:cNvSpPr/>
          <p:nvPr/>
        </p:nvSpPr>
        <p:spPr>
          <a:xfrm rot="21083292">
            <a:off x="264608" y="2013276"/>
            <a:ext cx="2500903" cy="18169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>
                <a:solidFill>
                  <a:schemeClr val="tx1"/>
                </a:solidFill>
                <a:latin typeface="Comic Sans MS" panose="030F0702030302020204" pitchFamily="66" charset="0"/>
              </a:rPr>
              <a:t>De manière permanente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omic Sans MS" panose="030F0702030302020204" pitchFamily="66" charset="0"/>
              </a:rPr>
              <a:t>Activités Manuelles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omic Sans MS" panose="030F0702030302020204" pitchFamily="66" charset="0"/>
              </a:rPr>
              <a:t>Affichage quotidien des Menus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omic Sans MS" panose="030F0702030302020204" pitchFamily="66" charset="0"/>
              </a:rPr>
              <a:t>Coin Lecture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omic Sans MS" panose="030F0702030302020204" pitchFamily="66" charset="0"/>
              </a:rPr>
              <a:t>Jeux de Société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omic Sans MS" panose="030F0702030302020204" pitchFamily="66" charset="0"/>
              </a:rPr>
              <a:t>Jeux extérieurs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0A10D910-533F-C1A7-DD69-E183CD51605B}"/>
              </a:ext>
            </a:extLst>
          </p:cNvPr>
          <p:cNvSpPr/>
          <p:nvPr/>
        </p:nvSpPr>
        <p:spPr>
          <a:xfrm rot="229132">
            <a:off x="374327" y="4091210"/>
            <a:ext cx="2601813" cy="240240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latin typeface="Comic Sans MS" panose="030F0702030302020204" pitchFamily="66" charset="0"/>
              </a:rPr>
              <a:t> </a:t>
            </a:r>
            <a:r>
              <a:rPr lang="fr-FR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Les petits plus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omic Sans MS" panose="030F0702030302020204" pitchFamily="66" charset="0"/>
              </a:rPr>
              <a:t>Création fresque d’hiver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omic Sans MS" panose="030F0702030302020204" pitchFamily="66" charset="0"/>
              </a:rPr>
              <a:t>Finition du « livre de nos émotions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omic Sans MS" panose="030F0702030302020204" pitchFamily="66" charset="0"/>
              </a:rPr>
              <a:t>Initiation billard et jeu de société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omic Sans MS" panose="030F0702030302020204" pitchFamily="66" charset="0"/>
              </a:rPr>
              <a:t>Décoration restaurant scolaire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latin typeface="Comic Sans MS" panose="030F0702030302020204" pitchFamily="66" charset="0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99EC6510-94F9-E547-AB79-1B1BBC9EC517}"/>
              </a:ext>
            </a:extLst>
          </p:cNvPr>
          <p:cNvSpPr/>
          <p:nvPr/>
        </p:nvSpPr>
        <p:spPr>
          <a:xfrm>
            <a:off x="4005324" y="1438792"/>
            <a:ext cx="1440924" cy="797991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atin typeface="Comic Sans MS" panose="030F0702030302020204" pitchFamily="66" charset="0"/>
              </a:rPr>
              <a:t>Le Midi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9" t="-1332" r="37140"/>
          <a:stretch/>
        </p:blipFill>
        <p:spPr>
          <a:xfrm>
            <a:off x="0" y="5966720"/>
            <a:ext cx="603671" cy="888656"/>
          </a:xfrm>
          <a:prstGeom prst="rect">
            <a:avLst/>
          </a:prstGeom>
        </p:spPr>
      </p:pic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1FBAC172-29AD-4278-84B0-C20D0D9E2DCE}"/>
              </a:ext>
            </a:extLst>
          </p:cNvPr>
          <p:cNvSpPr/>
          <p:nvPr/>
        </p:nvSpPr>
        <p:spPr>
          <a:xfrm rot="304470">
            <a:off x="7148963" y="2358780"/>
            <a:ext cx="2677500" cy="188243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De manière permanente</a:t>
            </a:r>
            <a:endParaRPr lang="fr-FR" sz="1400" b="1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omic Sans MS" panose="030F0702030302020204" pitchFamily="66" charset="0"/>
              </a:rPr>
              <a:t>Activités Manuelles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omic Sans MS" panose="030F0702030302020204" pitchFamily="66" charset="0"/>
              </a:rPr>
              <a:t>Coin Lecture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omic Sans MS" panose="030F0702030302020204" pitchFamily="66" charset="0"/>
              </a:rPr>
              <a:t>Jeux de Société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omic Sans MS" panose="030F0702030302020204" pitchFamily="66" charset="0"/>
              </a:rPr>
              <a:t>Jeux extérieurs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omic Sans MS" panose="030F0702030302020204" pitchFamily="66" charset="0"/>
              </a:rPr>
              <a:t>Jeux Sportifs</a:t>
            </a:r>
            <a:endParaRPr lang="fr-FR" dirty="0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4AA6DAC2-F27D-51E4-D033-F924F14FF861}"/>
              </a:ext>
            </a:extLst>
          </p:cNvPr>
          <p:cNvSpPr/>
          <p:nvPr/>
        </p:nvSpPr>
        <p:spPr>
          <a:xfrm rot="21224570">
            <a:off x="8602266" y="1579908"/>
            <a:ext cx="1440924" cy="797991"/>
          </a:xfrm>
          <a:prstGeom prst="ellipse">
            <a:avLst/>
          </a:prstGeom>
          <a:solidFill>
            <a:schemeClr val="accent6">
              <a:alpha val="50000"/>
            </a:schemeClr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atin typeface="Comic Sans MS" panose="030F0702030302020204" pitchFamily="66" charset="0"/>
              </a:rPr>
              <a:t>Le Soir</a:t>
            </a:r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9516BD6B-3E7D-2D77-78DF-95B37E18FC72}"/>
              </a:ext>
            </a:extLst>
          </p:cNvPr>
          <p:cNvSpPr/>
          <p:nvPr/>
        </p:nvSpPr>
        <p:spPr>
          <a:xfrm rot="20902211">
            <a:off x="7067076" y="4351201"/>
            <a:ext cx="2743955" cy="200607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En Bonus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Comic Sans MS" panose="030F0702030302020204" pitchFamily="66" charset="0"/>
              </a:rPr>
              <a:t>Atelier fresque </a:t>
            </a:r>
            <a:r>
              <a:rPr lang="fr-FR" sz="1400" b="1" dirty="0" err="1">
                <a:latin typeface="Comic Sans MS" panose="030F0702030302020204" pitchFamily="66" charset="0"/>
              </a:rPr>
              <a:t>Quilling</a:t>
            </a:r>
            <a:r>
              <a:rPr lang="fr-FR" sz="1400" b="1" dirty="0">
                <a:latin typeface="Comic Sans MS" panose="030F0702030302020204" pitchFamily="66" charset="0"/>
              </a:rPr>
              <a:t> et composition collage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Comic Sans MS" panose="030F0702030302020204" pitchFamily="66" charset="0"/>
              </a:rPr>
              <a:t>Mobiliers en palette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Comic Sans MS" panose="030F0702030302020204" pitchFamily="66" charset="0"/>
              </a:rPr>
              <a:t>Initiation carte de jeu ( Pokémon , </a:t>
            </a:r>
            <a:r>
              <a:rPr lang="fr-FR" sz="1400" b="1" dirty="0" err="1">
                <a:latin typeface="Comic Sans MS" panose="030F0702030302020204" pitchFamily="66" charset="0"/>
              </a:rPr>
              <a:t>yu</a:t>
            </a:r>
            <a:r>
              <a:rPr lang="fr-FR" sz="1400" b="1" dirty="0">
                <a:latin typeface="Comic Sans MS" panose="030F0702030302020204" pitchFamily="66" charset="0"/>
              </a:rPr>
              <a:t>-gi-ho,…)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Comic Sans MS" panose="030F0702030302020204" pitchFamily="66" charset="0"/>
              </a:rPr>
              <a:t>Défilé de mode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667" y="880880"/>
            <a:ext cx="1561810" cy="1288041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F2DD4B9D-A4A6-980D-0234-553460855CB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1" r="3508" b="10936"/>
          <a:stretch/>
        </p:blipFill>
        <p:spPr>
          <a:xfrm rot="359580">
            <a:off x="5854243" y="3432078"/>
            <a:ext cx="1215454" cy="108347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758" y="6042760"/>
            <a:ext cx="2046188" cy="782627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D8595073-1C47-1CD6-6198-6E288DC8C223}"/>
              </a:ext>
            </a:extLst>
          </p:cNvPr>
          <p:cNvSpPr/>
          <p:nvPr/>
        </p:nvSpPr>
        <p:spPr>
          <a:xfrm>
            <a:off x="9577020" y="2359562"/>
            <a:ext cx="2528141" cy="2630072"/>
          </a:xfrm>
          <a:prstGeom prst="ellipse">
            <a:avLst/>
          </a:prstGeom>
          <a:solidFill>
            <a:srgbClr val="FF0000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omic Sans MS" panose="030F0702030302020204" pitchFamily="66" charset="0"/>
              </a:rPr>
              <a:t>Avant les Vacances : </a:t>
            </a:r>
          </a:p>
          <a:p>
            <a:pPr algn="ctr"/>
            <a:r>
              <a:rPr lang="fr-FR" sz="1400" dirty="0">
                <a:latin typeface="Comic Sans MS" panose="030F0702030302020204" pitchFamily="66" charset="0"/>
              </a:rPr>
              <a:t>Rencontre Conviviale,  Ludique et Musicale, entre les animateurs, les parents et les enfants.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02597D78-0787-A1C3-D8D7-74A04D08590F}"/>
              </a:ext>
            </a:extLst>
          </p:cNvPr>
          <p:cNvSpPr/>
          <p:nvPr/>
        </p:nvSpPr>
        <p:spPr>
          <a:xfrm rot="464247">
            <a:off x="3210209" y="4182568"/>
            <a:ext cx="3364296" cy="2559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Les temps forts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omic Sans MS" panose="030F0702030302020204" pitchFamily="66" charset="0"/>
              </a:rPr>
              <a:t>Atelier Graffitis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omic Sans MS" panose="030F0702030302020204" pitchFamily="66" charset="0"/>
              </a:rPr>
              <a:t>Atelier émotions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omic Sans MS" panose="030F0702030302020204" pitchFamily="66" charset="0"/>
              </a:rPr>
              <a:t>Création fresque Mangas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omic Sans MS" panose="030F0702030302020204" pitchFamily="66" charset="0"/>
              </a:rPr>
              <a:t>Ateliers de Manipulation d’objets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omic Sans MS" panose="030F0702030302020204" pitchFamily="66" charset="0"/>
              </a:rPr>
              <a:t>Jeux de coopération , jeux de rôle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omic Sans MS" panose="030F0702030302020204" pitchFamily="66" charset="0"/>
              </a:rPr>
              <a:t>Théâtre d’improvisation (sketch) </a:t>
            </a: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B73FE7C0-961B-0AC2-1374-64C0399EBB3D}"/>
              </a:ext>
            </a:extLst>
          </p:cNvPr>
          <p:cNvSpPr/>
          <p:nvPr/>
        </p:nvSpPr>
        <p:spPr>
          <a:xfrm rot="21242603">
            <a:off x="3418863" y="2286277"/>
            <a:ext cx="2677500" cy="159200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De manière permanente</a:t>
            </a:r>
            <a:endParaRPr lang="fr-FR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omic Sans MS" panose="030F0702030302020204" pitchFamily="66" charset="0"/>
              </a:rPr>
              <a:t>Jeux de Coopérations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omic Sans MS" panose="030F0702030302020204" pitchFamily="66" charset="0"/>
              </a:rPr>
              <a:t>Jeux Sportifs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omic Sans MS" panose="030F0702030302020204" pitchFamily="66" charset="0"/>
              </a:rPr>
              <a:t>Jeux en Bois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omic Sans MS" panose="030F0702030302020204" pitchFamily="66" charset="0"/>
              </a:rPr>
              <a:t>Pôles d’activité permanant</a:t>
            </a:r>
          </a:p>
          <a:p>
            <a:pPr algn="ctr"/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421" y="3256988"/>
            <a:ext cx="1566410" cy="94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10318"/>
      </p:ext>
    </p:extLst>
  </p:cSld>
  <p:clrMapOvr>
    <a:masterClrMapping/>
  </p:clrMapOvr>
</p:sld>
</file>

<file path=ppt/theme/theme1.xml><?xml version="1.0" encoding="utf-8"?>
<a:theme xmlns:a="http://schemas.openxmlformats.org/drawingml/2006/main" name="Ronds dans l’eau">
  <a:themeElements>
    <a:clrScheme name="Ronds dans l’eau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Ronds dans l’eau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TM04033925[[fn=Ronds dans l’eau]]</Template>
  <TotalTime>11946</TotalTime>
  <Words>164</Words>
  <Application>Microsoft Office PowerPoint</Application>
  <PresentationFormat>Grand écran</PresentationFormat>
  <Paragraphs>41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Comic Sans MS</vt:lpstr>
      <vt:lpstr>Tw Cen MT</vt:lpstr>
      <vt:lpstr>Ronds dans l’eau</vt:lpstr>
      <vt:lpstr>L’équipe d’animation de l’accueil périscolaire                  Aimé Césaire vous propose 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L’équipe d’animation vous proposent :</dc:title>
  <dc:creator>c.mouginot</dc:creator>
  <cp:lastModifiedBy>Audrey DUGUET</cp:lastModifiedBy>
  <cp:revision>46</cp:revision>
  <cp:lastPrinted>2023-10-18T09:10:53Z</cp:lastPrinted>
  <dcterms:created xsi:type="dcterms:W3CDTF">2023-09-18T08:57:11Z</dcterms:created>
  <dcterms:modified xsi:type="dcterms:W3CDTF">2024-01-08T08:05:55Z</dcterms:modified>
</cp:coreProperties>
</file>